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986" r:id="rId3"/>
    <p:sldId id="995" r:id="rId4"/>
    <p:sldId id="994" r:id="rId5"/>
    <p:sldId id="991" r:id="rId6"/>
    <p:sldId id="992" r:id="rId7"/>
    <p:sldId id="993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3  Our animal friends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竞赛思维园地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ENGLISH  CONTEST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27329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gap.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在空白处写出正确的答案。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剑桥通用五级考试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KET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官方真题改编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竞赛1.eps" descr="id:21474953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47891" y="953825"/>
            <a:ext cx="5294630" cy="86995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98028" y="2797001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3740">
              <a:spcAft>
                <a:spcPts val="0"/>
              </a:spcAf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Welcome to City Bus Tours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name’s Greg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We’ll start our tour at ten o’clock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There’s another tour at one thirty and a final one at twenty past four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lots of people this morning, so it might be better to do a later tour instead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decide to do that, you need to know the </a:t>
            </a:r>
            <a:r>
              <a:rPr lang="en-US" altLang="zh-CN" sz="2400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bus stop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Wait at the blue one, the green stop’s for the normal city buses, not tourist buses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98028" y="764704"/>
            <a:ext cx="11485848" cy="388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374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you’ve asked how long the tour takes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about 90 minutes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lose your bus ticket, as you can use it to get a discount at one of the most interesting places in the city, that’s the museum behind the stadium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need to know where the tour finishes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you can see, we’re outside the university now, and the last place we’ll see is the park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56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4293483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Tours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guide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Greg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tour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starts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p.m.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tour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Length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tour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minutes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ticket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discount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_________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tour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ends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03527" y="2513055"/>
            <a:ext cx="518802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4</a:t>
            </a:r>
            <a:r>
              <a:rPr lang="zh-CN" altLang="zh-CN" sz="2600" dirty="0">
                <a:cs typeface="Times New Roman" panose="02020603050405020304" pitchFamily="18" charset="0"/>
              </a:rPr>
              <a:t>：</a:t>
            </a:r>
            <a:r>
              <a:rPr lang="en-US" altLang="zh-CN" sz="2600" dirty="0"/>
              <a:t>20/twenty past four/four twenty</a:t>
            </a:r>
            <a:endParaRPr lang="zh-CN" altLang="en-US" sz="2600" dirty="0"/>
          </a:p>
        </p:txBody>
      </p:sp>
      <p:sp>
        <p:nvSpPr>
          <p:cNvPr id="5" name="文本框 4"/>
          <p:cNvSpPr txBox="1"/>
          <p:nvPr/>
        </p:nvSpPr>
        <p:spPr>
          <a:xfrm>
            <a:off x="4412449" y="3167601"/>
            <a:ext cx="79701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blue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86982" y="3671657"/>
            <a:ext cx="158408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 90/ninety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786804" y="4368171"/>
            <a:ext cx="138852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 smtClean="0"/>
              <a:t>museum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568271" y="4898438"/>
            <a:ext cx="87075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park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6430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34566" y="3140968"/>
            <a:ext cx="11521280" cy="3323987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Honey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bees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Honey bees are very important insects. They collect nectar</a:t>
            </a: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花蜜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flowers and use it to make honey. As they do this,</a:t>
            </a: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also pick up pollen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They pass this from flower</a:t>
            </a: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flower, helping plants to make fruits and vegetables.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36278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[KET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校方版官方真题改编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竞赛2.eps" descr="id:21474953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07126" y="980728"/>
            <a:ext cx="7376160" cy="869950"/>
          </a:xfrm>
          <a:prstGeom prst="rect">
            <a:avLst/>
          </a:prstGeom>
        </p:spPr>
      </p:pic>
      <p:pic>
        <p:nvPicPr>
          <p:cNvPr id="4" name="we157.jpg" descr="id:214749536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911630" y="3652532"/>
            <a:ext cx="1761699" cy="1718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22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  <a:ln w="19050">
            <a:solidFill>
              <a:schemeClr val="tx1"/>
            </a:solidFill>
          </a:ln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Honey bees live in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groups. There are three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bee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queen, the worker and the drone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雄蜂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 queen lives for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years, but the workers die after a few weeks. During their short lives, worker bees need to find food and make honey. Worker bees are actually the only bees which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flowers.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34566" y="4063712"/>
            <a:ext cx="11485848" cy="2677656"/>
          </a:xfrm>
          <a:prstGeom prst="rect">
            <a:avLst/>
          </a:prstGeom>
          <a:noFill/>
          <a:ln w="190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high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full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large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kinds                          B. ways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things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53213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lots	B. much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several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532765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visit	B. go		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arrive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93538" y="414908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7622" y="479715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29630" y="544522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29630" y="609329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9070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66617"/>
            <a:ext cx="11485848" cy="1949508"/>
          </a:xfrm>
          <a:ln w="19050">
            <a:solidFill>
              <a:schemeClr val="tx1"/>
            </a:solidFill>
          </a:ln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In the past ten years, the number of bees in some areas has fallen by 90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Scientists can’t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the reasons for this.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worried because fewer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更少的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bees means less food in the future.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98028" y="3212976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describe                      B. explain	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discuss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Especially                   B. However	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Instead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74092" y="3301827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12057" y="3949899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405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263</Words>
  <Application>Microsoft Office PowerPoint</Application>
  <PresentationFormat>自定义</PresentationFormat>
  <Paragraphs>39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336</cp:revision>
  <dcterms:created xsi:type="dcterms:W3CDTF">2020-11-06T05:24:00Z</dcterms:created>
  <dcterms:modified xsi:type="dcterms:W3CDTF">2025-05-26T09:30:59Z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